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C30B-B897-4625-94C1-3EADED73B0A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1E0B2-3759-49A8-B455-81D09949F8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Есо\Рабочий стол\фото\Ушаковка 20.06\IMG_95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2357453"/>
          </a:xfrm>
        </p:spPr>
        <p:txBody>
          <a:bodyPr>
            <a:normAutofit/>
          </a:bodyPr>
          <a:lstStyle/>
          <a:p>
            <a:r>
              <a:rPr lang="ru-RU" b="1" dirty="0"/>
              <a:t>Сохранение уникальных природных комплексов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Нижней </a:t>
            </a:r>
            <a:r>
              <a:rPr lang="ru-RU" b="1" dirty="0" smtClean="0"/>
              <a:t>Волги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Людмила\Рабочий стол\общая\отчет Кищенко 2013\солодники 2013\102_0682.JPG"/>
          <p:cNvPicPr>
            <a:picLocks noChangeAspect="1" noChangeArrowheads="1"/>
          </p:cNvPicPr>
          <p:nvPr/>
        </p:nvPicPr>
        <p:blipFill>
          <a:blip r:embed="rId2"/>
          <a:srcRect r="10505" b="14583"/>
          <a:stretch>
            <a:fillRect/>
          </a:stretch>
        </p:blipFill>
        <p:spPr bwMode="auto">
          <a:xfrm>
            <a:off x="-375882" y="0"/>
            <a:ext cx="10091418" cy="69384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2071678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Охраняемые территории </a:t>
            </a:r>
            <a:r>
              <a:rPr lang="ru-RU" b="1" dirty="0" err="1"/>
              <a:t>Черноярского</a:t>
            </a:r>
            <a:r>
              <a:rPr lang="ru-RU" b="1" dirty="0"/>
              <a:t> района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/>
              <a:t>Памятники природы:</a:t>
            </a:r>
            <a:endParaRPr lang="ru-RU" dirty="0"/>
          </a:p>
          <a:p>
            <a:pPr lvl="0"/>
            <a:r>
              <a:rPr lang="ru-RU" dirty="0"/>
              <a:t>«</a:t>
            </a:r>
            <a:r>
              <a:rPr lang="ru-RU" dirty="0" err="1"/>
              <a:t>Бундинская</a:t>
            </a:r>
            <a:r>
              <a:rPr lang="ru-RU" dirty="0"/>
              <a:t> дача» - охрана дуба </a:t>
            </a:r>
            <a:r>
              <a:rPr lang="ru-RU" dirty="0" err="1"/>
              <a:t>черешчатого</a:t>
            </a:r>
            <a:r>
              <a:rPr lang="ru-RU" dirty="0"/>
              <a:t>, площадь - 488 га, </a:t>
            </a:r>
          </a:p>
          <a:p>
            <a:r>
              <a:rPr lang="ru-RU" dirty="0" smtClean="0"/>
              <a:t> </a:t>
            </a:r>
            <a:r>
              <a:rPr lang="ru-RU" dirty="0"/>
              <a:t>«Ступинский» -  охрана дуба </a:t>
            </a:r>
            <a:r>
              <a:rPr lang="ru-RU" dirty="0" err="1"/>
              <a:t>черешчатого</a:t>
            </a:r>
            <a:r>
              <a:rPr lang="ru-RU" dirty="0"/>
              <a:t>, 3 га</a:t>
            </a:r>
          </a:p>
          <a:p>
            <a:pPr lvl="0"/>
            <a:r>
              <a:rPr lang="ru-RU" dirty="0"/>
              <a:t>Лиман «Поперечный»- охрана </a:t>
            </a:r>
            <a:r>
              <a:rPr lang="ru-RU" dirty="0" err="1"/>
              <a:t>цингерии</a:t>
            </a:r>
            <a:r>
              <a:rPr lang="ru-RU" dirty="0"/>
              <a:t> </a:t>
            </a:r>
            <a:r>
              <a:rPr lang="ru-RU" dirty="0" err="1"/>
              <a:t>Биберштейна</a:t>
            </a:r>
            <a:r>
              <a:rPr lang="ru-RU" dirty="0"/>
              <a:t>, 45 га </a:t>
            </a:r>
          </a:p>
          <a:p>
            <a:pPr lvl="0"/>
            <a:r>
              <a:rPr lang="ru-RU" dirty="0"/>
              <a:t>«Дубовское нерестилище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Волго-Ахтубинская</a:t>
            </a:r>
            <a:r>
              <a:rPr lang="ru-RU" b="1" dirty="0"/>
              <a:t> пойма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Всего земель – 89900 га</a:t>
            </a:r>
          </a:p>
          <a:p>
            <a:r>
              <a:rPr lang="ru-RU" dirty="0"/>
              <a:t>в т.ч. – сенокосов – 25800 га</a:t>
            </a:r>
          </a:p>
          <a:p>
            <a:r>
              <a:rPr lang="ru-RU" dirty="0"/>
              <a:t>             пастбищ  - 6000 га</a:t>
            </a:r>
          </a:p>
          <a:p>
            <a:r>
              <a:rPr lang="ru-RU" dirty="0"/>
              <a:t>             лесов всего 16444 га в.т.ч. лесов ГЛФ-16194 га</a:t>
            </a:r>
          </a:p>
          <a:p>
            <a:r>
              <a:rPr lang="ru-RU" dirty="0"/>
              <a:t>  </a:t>
            </a:r>
            <a:r>
              <a:rPr lang="ru-RU" dirty="0" smtClean="0"/>
              <a:t>          водной </a:t>
            </a:r>
            <a:r>
              <a:rPr lang="ru-RU" dirty="0"/>
              <a:t>акватории – 31000 га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Есо\Рабочий стол\фото\ушаковка 11.08.2011\100_2702.JPG"/>
          <p:cNvPicPr/>
          <p:nvPr/>
        </p:nvPicPr>
        <p:blipFill>
          <a:blip r:embed="rId2" cstate="print"/>
          <a:srcRect r="4335" b="1698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928670"/>
          <a:ext cx="7858180" cy="4857785"/>
        </p:xfrm>
        <a:graphic>
          <a:graphicData uri="http://schemas.openxmlformats.org/drawingml/2006/table">
            <a:tbl>
              <a:tblPr/>
              <a:tblGrid>
                <a:gridCol w="2739957"/>
                <a:gridCol w="2434609"/>
                <a:gridCol w="2683614"/>
              </a:tblGrid>
              <a:tr h="107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Вид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Семейство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Статус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 вида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07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Майкараган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волжский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Бобовые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Уязвимый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Солодка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Коржинского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Бобовые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Редкий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Василек Талиева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Сложноцветные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Уязвимый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Касатик (Ирис)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карликовый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Касатиковые (Ирисовые)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Уязвимый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Есо\Рабочий стол\фото\фото Кузнецовой-2012\DSC_0312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Есо\Рабочий стол\фото\Старица  9 июня\южная часть\IMG_9448.jpg"/>
          <p:cNvPicPr/>
          <p:nvPr/>
        </p:nvPicPr>
        <p:blipFill>
          <a:blip r:embed="rId2" cstate="print"/>
          <a:srcRect l="67337" t="25685" b="39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050"/>
          <p:cNvPicPr/>
          <p:nvPr/>
        </p:nvPicPr>
        <p:blipFill>
          <a:blip r:embed="rId2" cstate="print"/>
          <a:srcRect l="22139" t="25499" r="27939" b="45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Сохранение уникальных природных комплексов  Нижней Волги</vt:lpstr>
      <vt:lpstr>Охраняемые территории Черноярского района</vt:lpstr>
      <vt:lpstr>Волго-Ахтубинская пойма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ПНИИАЗ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уникальных природных комплексов  Нижней Волги</dc:title>
  <dc:creator>ОРПП</dc:creator>
  <cp:lastModifiedBy>ОРПП</cp:lastModifiedBy>
  <cp:revision>5</cp:revision>
  <dcterms:created xsi:type="dcterms:W3CDTF">2013-11-13T05:09:53Z</dcterms:created>
  <dcterms:modified xsi:type="dcterms:W3CDTF">2013-11-13T05:52:05Z</dcterms:modified>
</cp:coreProperties>
</file>